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12193588" cy="1907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3"/>
    <p:restoredTop sz="94720"/>
  </p:normalViewPr>
  <p:slideViewPr>
    <p:cSldViewPr snapToGrid="0">
      <p:cViewPr>
        <p:scale>
          <a:sx n="140" d="100"/>
          <a:sy n="140" d="100"/>
        </p:scale>
        <p:origin x="-112" y="-7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3122351"/>
            <a:ext cx="10364550" cy="6642171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10020670"/>
            <a:ext cx="9145191" cy="460623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73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093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1015758"/>
            <a:ext cx="2629242" cy="1616821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1015758"/>
            <a:ext cx="7735307" cy="1616821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6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056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9" y="4756400"/>
            <a:ext cx="10516970" cy="7936156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9" y="12767635"/>
            <a:ext cx="10516970" cy="4173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2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5078787"/>
            <a:ext cx="5182275" cy="121051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5078787"/>
            <a:ext cx="5182275" cy="121051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888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015761"/>
            <a:ext cx="10516970" cy="368764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4676902"/>
            <a:ext cx="5158458" cy="22920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6968980"/>
            <a:ext cx="5158458" cy="102503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4676902"/>
            <a:ext cx="5183863" cy="22920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6968980"/>
            <a:ext cx="5183863" cy="102503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049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20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65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271905"/>
            <a:ext cx="3932750" cy="445166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2746966"/>
            <a:ext cx="6173004" cy="13558154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5723573"/>
            <a:ext cx="3932750" cy="10603626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786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271905"/>
            <a:ext cx="3932750" cy="445166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2746966"/>
            <a:ext cx="6173004" cy="1355815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5723573"/>
            <a:ext cx="3932750" cy="10603626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389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1015761"/>
            <a:ext cx="10516970" cy="368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5078787"/>
            <a:ext cx="10516970" cy="12105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17683017"/>
            <a:ext cx="2743557" cy="10157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17683017"/>
            <a:ext cx="4115336" cy="10157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17683017"/>
            <a:ext cx="2743557" cy="10157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292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6BFFA-C82D-D8BB-0FF0-0B3551433E2B}"/>
              </a:ext>
            </a:extLst>
          </p:cNvPr>
          <p:cNvSpPr/>
          <p:nvPr/>
        </p:nvSpPr>
        <p:spPr>
          <a:xfrm>
            <a:off x="169668" y="169842"/>
            <a:ext cx="11854255" cy="6931870"/>
          </a:xfrm>
          <a:prstGeom prst="roundRect">
            <a:avLst>
              <a:gd name="adj" fmla="val 83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5922A-15D9-1C69-FBFE-D33AA0950788}"/>
              </a:ext>
            </a:extLst>
          </p:cNvPr>
          <p:cNvSpPr txBox="1"/>
          <p:nvPr/>
        </p:nvSpPr>
        <p:spPr>
          <a:xfrm>
            <a:off x="169665" y="169842"/>
            <a:ext cx="11834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Single-adsorbates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F846F-38CC-2925-06CD-A1760FFF8CBC}"/>
              </a:ext>
            </a:extLst>
          </p:cNvPr>
          <p:cNvSpPr txBox="1"/>
          <p:nvPr/>
        </p:nvSpPr>
        <p:spPr>
          <a:xfrm>
            <a:off x="149901" y="7325500"/>
            <a:ext cx="11854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Neighbouring adsorbates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46B01-104B-25D6-416F-964F4C06AFEB}"/>
              </a:ext>
            </a:extLst>
          </p:cNvPr>
          <p:cNvSpPr txBox="1"/>
          <p:nvPr/>
        </p:nvSpPr>
        <p:spPr>
          <a:xfrm>
            <a:off x="149902" y="11571117"/>
            <a:ext cx="1185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Single-site structures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and neighbouring adsorbates</a:t>
            </a:r>
            <a:endParaRPr lang="da-D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7B6EE0-ED9C-7CC3-5DFD-DE5F37CCD3A3}"/>
              </a:ext>
            </a:extLst>
          </p:cNvPr>
          <p:cNvSpPr/>
          <p:nvPr/>
        </p:nvSpPr>
        <p:spPr>
          <a:xfrm>
            <a:off x="169667" y="7317829"/>
            <a:ext cx="11854255" cy="4055349"/>
          </a:xfrm>
          <a:prstGeom prst="roundRect">
            <a:avLst>
              <a:gd name="adj" fmla="val 140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075653-7CA5-6850-1255-7D637209C9CD}"/>
              </a:ext>
            </a:extLst>
          </p:cNvPr>
          <p:cNvSpPr/>
          <p:nvPr/>
        </p:nvSpPr>
        <p:spPr>
          <a:xfrm>
            <a:off x="169667" y="11571115"/>
            <a:ext cx="11854255" cy="4055350"/>
          </a:xfrm>
          <a:prstGeom prst="roundRect">
            <a:avLst>
              <a:gd name="adj" fmla="val 141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3865E2C-C923-5CE9-C958-19653CA5796E}"/>
              </a:ext>
            </a:extLst>
          </p:cNvPr>
          <p:cNvSpPr txBox="1"/>
          <p:nvPr/>
        </p:nvSpPr>
        <p:spPr>
          <a:xfrm>
            <a:off x="2933218" y="9267737"/>
            <a:ext cx="1173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metals</a:t>
            </a:r>
          </a:p>
        </p:txBody>
      </p:sp>
      <p:pic>
        <p:nvPicPr>
          <p:cNvPr id="117" name="Picture 1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5C113E82-8D2C-0691-E0D2-0688FB81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04951" y="9005428"/>
            <a:ext cx="1570016" cy="287608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B8CF426F-F17F-432D-EC21-D181B6B09EF1}"/>
              </a:ext>
            </a:extLst>
          </p:cNvPr>
          <p:cNvSpPr>
            <a:spLocks noChangeAspect="1"/>
          </p:cNvSpPr>
          <p:nvPr/>
        </p:nvSpPr>
        <p:spPr>
          <a:xfrm>
            <a:off x="3353953" y="858377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D1515A-2E6D-5EB1-8C35-98FC730F6B73}"/>
              </a:ext>
            </a:extLst>
          </p:cNvPr>
          <p:cNvCxnSpPr>
            <a:cxnSpLocks/>
          </p:cNvCxnSpPr>
          <p:nvPr/>
        </p:nvCxnSpPr>
        <p:spPr>
          <a:xfrm>
            <a:off x="3563258" y="887350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D6D4127-2951-7471-FEF7-261098BEBC83}"/>
              </a:ext>
            </a:extLst>
          </p:cNvPr>
          <p:cNvCxnSpPr>
            <a:cxnSpLocks/>
          </p:cNvCxnSpPr>
          <p:nvPr/>
        </p:nvCxnSpPr>
        <p:spPr>
          <a:xfrm>
            <a:off x="4130455" y="886388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D4D1CF1-BF1A-9E6A-D9CC-9A004F90BA3E}"/>
              </a:ext>
            </a:extLst>
          </p:cNvPr>
          <p:cNvSpPr txBox="1"/>
          <p:nvPr/>
        </p:nvSpPr>
        <p:spPr>
          <a:xfrm>
            <a:off x="4000525" y="9267737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sites/slab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0078615-6067-594A-4521-69969DD2EC2E}"/>
              </a:ext>
            </a:extLst>
          </p:cNvPr>
          <p:cNvSpPr txBox="1"/>
          <p:nvPr/>
        </p:nvSpPr>
        <p:spPr>
          <a:xfrm>
            <a:off x="5228455" y="9267737"/>
            <a:ext cx="1263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metals</a:t>
            </a:r>
          </a:p>
        </p:txBody>
      </p:sp>
      <p:pic>
        <p:nvPicPr>
          <p:cNvPr id="124" name="Picture 12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AE0CFE3-097C-9569-0D51-1585E6199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07611" y="9005428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8D8F4D28-D348-E67C-AF8A-F0A960C3EC19}"/>
              </a:ext>
            </a:extLst>
          </p:cNvPr>
          <p:cNvSpPr>
            <a:spLocks noChangeAspect="1"/>
          </p:cNvSpPr>
          <p:nvPr/>
        </p:nvSpPr>
        <p:spPr>
          <a:xfrm>
            <a:off x="6194582" y="8557702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7A07BCF-0D7B-6610-D7EF-6664153162A3}"/>
              </a:ext>
            </a:extLst>
          </p:cNvPr>
          <p:cNvSpPr>
            <a:spLocks noChangeAspect="1"/>
          </p:cNvSpPr>
          <p:nvPr/>
        </p:nvSpPr>
        <p:spPr>
          <a:xfrm>
            <a:off x="5576983" y="858969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3BDCC2-26B6-E331-DDFE-FE701613D860}"/>
              </a:ext>
            </a:extLst>
          </p:cNvPr>
          <p:cNvCxnSpPr>
            <a:cxnSpLocks/>
          </p:cNvCxnSpPr>
          <p:nvPr/>
        </p:nvCxnSpPr>
        <p:spPr>
          <a:xfrm>
            <a:off x="5786288" y="887942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7E0E8DB-FB3B-B9BB-0335-87A16F0FA9AD}"/>
              </a:ext>
            </a:extLst>
          </p:cNvPr>
          <p:cNvCxnSpPr>
            <a:cxnSpLocks/>
          </p:cNvCxnSpPr>
          <p:nvPr/>
        </p:nvCxnSpPr>
        <p:spPr>
          <a:xfrm>
            <a:off x="6353485" y="886980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945E4660-AF2E-D5BC-BA3A-184DB88EFE84}"/>
              </a:ext>
            </a:extLst>
          </p:cNvPr>
          <p:cNvSpPr>
            <a:spLocks noChangeAspect="1"/>
          </p:cNvSpPr>
          <p:nvPr/>
        </p:nvSpPr>
        <p:spPr>
          <a:xfrm>
            <a:off x="6227485" y="8299801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40EC37-373B-F998-B097-46F3972B7F2E}"/>
              </a:ext>
            </a:extLst>
          </p:cNvPr>
          <p:cNvSpPr txBox="1"/>
          <p:nvPr/>
        </p:nvSpPr>
        <p:spPr>
          <a:xfrm>
            <a:off x="6339674" y="9267737"/>
            <a:ext cx="120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site/slab</a:t>
            </a:r>
          </a:p>
        </p:txBody>
      </p:sp>
      <p:pic>
        <p:nvPicPr>
          <p:cNvPr id="132" name="Picture 131" descr="Chart, bubble chart&#10;&#10;Description automatically generated">
            <a:extLst>
              <a:ext uri="{FF2B5EF4-FFF2-40B4-BE49-F238E27FC236}">
                <a16:creationId xmlns:a16="http://schemas.microsoft.com/office/drawing/2014/main" id="{854DEAB0-608C-A1FE-C079-67B93D7E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9197" r="21109" b="31201"/>
          <a:stretch/>
        </p:blipFill>
        <p:spPr>
          <a:xfrm>
            <a:off x="2788904" y="9785830"/>
            <a:ext cx="2103461" cy="1425679"/>
          </a:xfrm>
          <a:prstGeom prst="rect">
            <a:avLst/>
          </a:prstGeom>
        </p:spPr>
      </p:pic>
      <p:pic>
        <p:nvPicPr>
          <p:cNvPr id="133" name="Picture 132" descr="Chart, bubble chart&#10;&#10;Description automatically generated">
            <a:extLst>
              <a:ext uri="{FF2B5EF4-FFF2-40B4-BE49-F238E27FC236}">
                <a16:creationId xmlns:a16="http://schemas.microsoft.com/office/drawing/2014/main" id="{4ECC2F9C-A6DE-41A8-6D48-A656EFE8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9520" r="22179" b="33855"/>
          <a:stretch/>
        </p:blipFill>
        <p:spPr>
          <a:xfrm>
            <a:off x="5123185" y="9839423"/>
            <a:ext cx="2069254" cy="1318488"/>
          </a:xfrm>
          <a:prstGeom prst="rect">
            <a:avLst/>
          </a:prstGeom>
        </p:spPr>
      </p:pic>
      <p:pic>
        <p:nvPicPr>
          <p:cNvPr id="134" name="Picture 133" descr="Chart, bubble chart&#10;&#10;Description automatically generated">
            <a:extLst>
              <a:ext uri="{FF2B5EF4-FFF2-40B4-BE49-F238E27FC236}">
                <a16:creationId xmlns:a16="http://schemas.microsoft.com/office/drawing/2014/main" id="{22D08CFE-264A-FFBE-5646-4F90D5951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9541" r="22345" b="33315"/>
          <a:stretch/>
        </p:blipFill>
        <p:spPr>
          <a:xfrm>
            <a:off x="454621" y="9830075"/>
            <a:ext cx="2103461" cy="133718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730A911E-4519-FC8B-B2BA-27B3CE0A27C8}"/>
              </a:ext>
            </a:extLst>
          </p:cNvPr>
          <p:cNvSpPr txBox="1"/>
          <p:nvPr/>
        </p:nvSpPr>
        <p:spPr>
          <a:xfrm>
            <a:off x="623918" y="9267737"/>
            <a:ext cx="1173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metals</a:t>
            </a:r>
          </a:p>
        </p:txBody>
      </p:sp>
      <p:pic>
        <p:nvPicPr>
          <p:cNvPr id="136" name="Picture 13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BE06ACB-2098-1CC9-C441-26DAB2EC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02291" y="9005428"/>
            <a:ext cx="1570016" cy="287608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70EBEC23-CFB1-D3BC-4950-59840E4A2FD0}"/>
              </a:ext>
            </a:extLst>
          </p:cNvPr>
          <p:cNvSpPr>
            <a:spLocks noChangeAspect="1"/>
          </p:cNvSpPr>
          <p:nvPr/>
        </p:nvSpPr>
        <p:spPr>
          <a:xfrm>
            <a:off x="1560789" y="83560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623DF11-4350-67C2-4DCC-A3570F447EDD}"/>
              </a:ext>
            </a:extLst>
          </p:cNvPr>
          <p:cNvCxnSpPr>
            <a:cxnSpLocks/>
          </p:cNvCxnSpPr>
          <p:nvPr/>
        </p:nvCxnSpPr>
        <p:spPr>
          <a:xfrm>
            <a:off x="1207893" y="888591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DD009B3-0A1E-E92F-9535-7DF37B0D81A3}"/>
              </a:ext>
            </a:extLst>
          </p:cNvPr>
          <p:cNvCxnSpPr>
            <a:cxnSpLocks/>
          </p:cNvCxnSpPr>
          <p:nvPr/>
        </p:nvCxnSpPr>
        <p:spPr>
          <a:xfrm>
            <a:off x="1765565" y="887629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D374C39-3132-C9B2-B063-1D755D3F6A94}"/>
              </a:ext>
            </a:extLst>
          </p:cNvPr>
          <p:cNvSpPr txBox="1"/>
          <p:nvPr/>
        </p:nvSpPr>
        <p:spPr>
          <a:xfrm>
            <a:off x="1657632" y="9267737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sites/slab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D7601C-66C6-490A-6956-3544B40A1B09}"/>
              </a:ext>
            </a:extLst>
          </p:cNvPr>
          <p:cNvSpPr txBox="1"/>
          <p:nvPr/>
        </p:nvSpPr>
        <p:spPr>
          <a:xfrm>
            <a:off x="1527379" y="9023331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81C69C-1B05-3940-277E-EC01B5C62107}"/>
              </a:ext>
            </a:extLst>
          </p:cNvPr>
          <p:cNvSpPr txBox="1"/>
          <p:nvPr/>
        </p:nvSpPr>
        <p:spPr>
          <a:xfrm>
            <a:off x="3843031" y="9020443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FC36486-A217-AB61-C760-F7882F80EF55}"/>
              </a:ext>
            </a:extLst>
          </p:cNvPr>
          <p:cNvSpPr txBox="1"/>
          <p:nvPr/>
        </p:nvSpPr>
        <p:spPr>
          <a:xfrm>
            <a:off x="5488416" y="901761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250FBF-4C7F-C640-064B-90E8693C7CBF}"/>
              </a:ext>
            </a:extLst>
          </p:cNvPr>
          <p:cNvSpPr txBox="1"/>
          <p:nvPr/>
        </p:nvSpPr>
        <p:spPr>
          <a:xfrm>
            <a:off x="3247097" y="901868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D448083-2154-3DAD-5BCB-5601058A49D0}"/>
              </a:ext>
            </a:extLst>
          </p:cNvPr>
          <p:cNvSpPr txBox="1"/>
          <p:nvPr/>
        </p:nvSpPr>
        <p:spPr>
          <a:xfrm>
            <a:off x="6066061" y="9017703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3F5B1C-72E0-D001-6FAB-8AFCF59C2E28}"/>
              </a:ext>
            </a:extLst>
          </p:cNvPr>
          <p:cNvSpPr>
            <a:spLocks noChangeAspect="1"/>
          </p:cNvSpPr>
          <p:nvPr/>
        </p:nvSpPr>
        <p:spPr>
          <a:xfrm>
            <a:off x="1151214" y="87866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27170CE-445F-C43C-FC03-C54D939885C8}"/>
              </a:ext>
            </a:extLst>
          </p:cNvPr>
          <p:cNvSpPr txBox="1"/>
          <p:nvPr/>
        </p:nvSpPr>
        <p:spPr>
          <a:xfrm>
            <a:off x="769252" y="9023331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Hollow-site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2F44850-18CB-CDE9-F5BB-86A446CFA090}"/>
              </a:ext>
            </a:extLst>
          </p:cNvPr>
          <p:cNvSpPr txBox="1"/>
          <p:nvPr/>
        </p:nvSpPr>
        <p:spPr>
          <a:xfrm>
            <a:off x="7560748" y="9267737"/>
            <a:ext cx="1263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HEA slabs</a:t>
            </a:r>
          </a:p>
        </p:txBody>
      </p:sp>
      <p:pic>
        <p:nvPicPr>
          <p:cNvPr id="151" name="Picture 15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30B402C-BCA5-F248-F249-A6BB40D8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10272" y="9005428"/>
            <a:ext cx="1570016" cy="287608"/>
          </a:xfrm>
          <a:prstGeom prst="rect">
            <a:avLst/>
          </a:prstGeom>
        </p:spPr>
      </p:pic>
      <p:pic>
        <p:nvPicPr>
          <p:cNvPr id="154" name="Picture 15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E96E6D6-1F2D-E77C-43A2-52997207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12933" y="9005428"/>
            <a:ext cx="1570016" cy="287608"/>
          </a:xfrm>
          <a:prstGeom prst="rect">
            <a:avLst/>
          </a:prstGeom>
        </p:spPr>
      </p:pic>
      <p:pic>
        <p:nvPicPr>
          <p:cNvPr id="156" name="Picture 155" descr="Chart, bubble chart&#10;&#10;Description automatically generated">
            <a:extLst>
              <a:ext uri="{FF2B5EF4-FFF2-40B4-BE49-F238E27FC236}">
                <a16:creationId xmlns:a16="http://schemas.microsoft.com/office/drawing/2014/main" id="{D7368C0E-1C7F-C8FB-6383-8FFB0C11D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9441" r="22197" b="33491"/>
          <a:stretch/>
        </p:blipFill>
        <p:spPr>
          <a:xfrm>
            <a:off x="7423263" y="9839908"/>
            <a:ext cx="2103461" cy="1317523"/>
          </a:xfrm>
          <a:prstGeom prst="rect">
            <a:avLst/>
          </a:prstGeom>
        </p:spPr>
      </p:pic>
      <p:pic>
        <p:nvPicPr>
          <p:cNvPr id="159" name="Picture 158" descr="Bubble chart&#10;&#10;Description automatically generated">
            <a:extLst>
              <a:ext uri="{FF2B5EF4-FFF2-40B4-BE49-F238E27FC236}">
                <a16:creationId xmlns:a16="http://schemas.microsoft.com/office/drawing/2014/main" id="{52F5336E-3B99-F896-0C9A-60A03B655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6911" r="20239" b="33335"/>
          <a:stretch/>
        </p:blipFill>
        <p:spPr>
          <a:xfrm>
            <a:off x="9757544" y="9854654"/>
            <a:ext cx="1844749" cy="1288026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46CDD5C-08C8-3A8C-4F7E-7099DA7E5AD5}"/>
              </a:ext>
            </a:extLst>
          </p:cNvPr>
          <p:cNvSpPr txBox="1"/>
          <p:nvPr/>
        </p:nvSpPr>
        <p:spPr>
          <a:xfrm>
            <a:off x="9880097" y="927224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FFC6340-5873-3614-06FE-0BAAB14E9673}"/>
              </a:ext>
            </a:extLst>
          </p:cNvPr>
          <p:cNvSpPr>
            <a:spLocks noChangeAspect="1"/>
          </p:cNvSpPr>
          <p:nvPr/>
        </p:nvSpPr>
        <p:spPr>
          <a:xfrm>
            <a:off x="3971910" y="8551364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5EC814F-5B36-777B-2D33-DC59854ACD46}"/>
              </a:ext>
            </a:extLst>
          </p:cNvPr>
          <p:cNvSpPr>
            <a:spLocks noChangeAspect="1"/>
          </p:cNvSpPr>
          <p:nvPr/>
        </p:nvSpPr>
        <p:spPr>
          <a:xfrm>
            <a:off x="4011792" y="8298084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DFE00E1-4130-DFA6-578A-22E03B0B3448}"/>
              </a:ext>
            </a:extLst>
          </p:cNvPr>
          <p:cNvSpPr>
            <a:spLocks noChangeAspect="1"/>
          </p:cNvSpPr>
          <p:nvPr/>
        </p:nvSpPr>
        <p:spPr>
          <a:xfrm>
            <a:off x="5653531" y="862466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DBD8FB1-B667-9164-1C00-A0ED6371BF57}"/>
              </a:ext>
            </a:extLst>
          </p:cNvPr>
          <p:cNvSpPr>
            <a:spLocks noChangeAspect="1"/>
          </p:cNvSpPr>
          <p:nvPr/>
        </p:nvSpPr>
        <p:spPr>
          <a:xfrm>
            <a:off x="3428050" y="8623344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1D3B2D8-34CC-BBFD-FBFE-FE4552DEF55E}"/>
              </a:ext>
            </a:extLst>
          </p:cNvPr>
          <p:cNvSpPr>
            <a:spLocks noChangeAspect="1"/>
          </p:cNvSpPr>
          <p:nvPr/>
        </p:nvSpPr>
        <p:spPr>
          <a:xfrm>
            <a:off x="1605996" y="8568176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D9E8F4-8893-EE1D-BF99-5EBDEAFFEB2B}"/>
              </a:ext>
            </a:extLst>
          </p:cNvPr>
          <p:cNvSpPr>
            <a:spLocks noChangeAspect="1"/>
          </p:cNvSpPr>
          <p:nvPr/>
        </p:nvSpPr>
        <p:spPr>
          <a:xfrm>
            <a:off x="1879700" y="844429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BC440C0-2E58-8612-B089-B9EEB5C3CC9B}"/>
              </a:ext>
            </a:extLst>
          </p:cNvPr>
          <p:cNvSpPr>
            <a:spLocks noChangeAspect="1"/>
          </p:cNvSpPr>
          <p:nvPr/>
        </p:nvSpPr>
        <p:spPr>
          <a:xfrm>
            <a:off x="1395952" y="844700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FE268B2-A805-3740-FC4F-F66B41E2BFA4}"/>
              </a:ext>
            </a:extLst>
          </p:cNvPr>
          <p:cNvSpPr txBox="1"/>
          <p:nvPr/>
        </p:nvSpPr>
        <p:spPr>
          <a:xfrm>
            <a:off x="2890123" y="13503954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slabs/combination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total</a:t>
            </a:r>
          </a:p>
        </p:txBody>
      </p:sp>
      <p:pic>
        <p:nvPicPr>
          <p:cNvPr id="169" name="Picture 168" descr="A picture containing antenna&#10;&#10;Description automatically generated">
            <a:extLst>
              <a:ext uri="{FF2B5EF4-FFF2-40B4-BE49-F238E27FC236}">
                <a16:creationId xmlns:a16="http://schemas.microsoft.com/office/drawing/2014/main" id="{097C03BB-5D7B-6148-DF13-E576A4F9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951497" y="13212760"/>
            <a:ext cx="1570016" cy="28760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3D4D868A-821F-117C-A7A7-AFDEEF95B59F}"/>
              </a:ext>
            </a:extLst>
          </p:cNvPr>
          <p:cNvSpPr txBox="1"/>
          <p:nvPr/>
        </p:nvSpPr>
        <p:spPr>
          <a:xfrm>
            <a:off x="5198803" y="13503954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slabs/combination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total</a:t>
            </a:r>
          </a:p>
        </p:txBody>
      </p:sp>
      <p:pic>
        <p:nvPicPr>
          <p:cNvPr id="172" name="Picture 1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C047F605-4549-A84D-5571-EE7FD98C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264715" y="13212760"/>
            <a:ext cx="1570016" cy="287608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66360299-0507-3EA2-07D9-862B2C86E5D5}"/>
              </a:ext>
            </a:extLst>
          </p:cNvPr>
          <p:cNvSpPr txBox="1"/>
          <p:nvPr/>
        </p:nvSpPr>
        <p:spPr>
          <a:xfrm>
            <a:off x="581443" y="13503954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slabs/combination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total</a:t>
            </a:r>
          </a:p>
        </p:txBody>
      </p:sp>
      <p:pic>
        <p:nvPicPr>
          <p:cNvPr id="175" name="Picture 174" descr="A picture containing antenna&#10;&#10;Description automatically generated">
            <a:extLst>
              <a:ext uri="{FF2B5EF4-FFF2-40B4-BE49-F238E27FC236}">
                <a16:creationId xmlns:a16="http://schemas.microsoft.com/office/drawing/2014/main" id="{8FA121FB-8326-7D69-9049-01942F15C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38279" y="13212760"/>
            <a:ext cx="1570016" cy="287608"/>
          </a:xfrm>
          <a:prstGeom prst="rect">
            <a:avLst/>
          </a:prstGeom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C9277511-A421-C7D8-3010-E686E3D58819}"/>
              </a:ext>
            </a:extLst>
          </p:cNvPr>
          <p:cNvSpPr>
            <a:spLocks noChangeAspect="1"/>
          </p:cNvSpPr>
          <p:nvPr/>
        </p:nvSpPr>
        <p:spPr>
          <a:xfrm>
            <a:off x="3557691" y="127715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6AFA824-6F62-3D1B-94E2-7EF2C3B17D88}"/>
              </a:ext>
            </a:extLst>
          </p:cNvPr>
          <p:cNvSpPr>
            <a:spLocks noChangeAspect="1"/>
          </p:cNvSpPr>
          <p:nvPr/>
        </p:nvSpPr>
        <p:spPr>
          <a:xfrm>
            <a:off x="3345943" y="12647124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D8DA9D5-E1DA-3C95-7D4A-13FC2E4C3AE0}"/>
              </a:ext>
            </a:extLst>
          </p:cNvPr>
          <p:cNvSpPr>
            <a:spLocks noChangeAspect="1"/>
          </p:cNvSpPr>
          <p:nvPr/>
        </p:nvSpPr>
        <p:spPr>
          <a:xfrm>
            <a:off x="3511818" y="125558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BC3D1CC2-E83E-D04B-11E8-D354C1C0FF60}"/>
              </a:ext>
            </a:extLst>
          </p:cNvPr>
          <p:cNvCxnSpPr>
            <a:cxnSpLocks/>
          </p:cNvCxnSpPr>
          <p:nvPr/>
        </p:nvCxnSpPr>
        <p:spPr>
          <a:xfrm>
            <a:off x="1423287" y="130932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79BDBA-B1F1-3CB4-C5B7-AA7B6B3FE48B}"/>
              </a:ext>
            </a:extLst>
          </p:cNvPr>
          <p:cNvCxnSpPr>
            <a:cxnSpLocks/>
          </p:cNvCxnSpPr>
          <p:nvPr/>
        </p:nvCxnSpPr>
        <p:spPr>
          <a:xfrm>
            <a:off x="3716594" y="1308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1E70B5E-AE57-FE4A-DD12-63E3B2173BA4}"/>
              </a:ext>
            </a:extLst>
          </p:cNvPr>
          <p:cNvSpPr>
            <a:spLocks noChangeAspect="1"/>
          </p:cNvSpPr>
          <p:nvPr/>
        </p:nvSpPr>
        <p:spPr>
          <a:xfrm>
            <a:off x="3836997" y="12655743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E6561D4-3F67-425C-47C5-932246F60295}"/>
              </a:ext>
            </a:extLst>
          </p:cNvPr>
          <p:cNvSpPr txBox="1"/>
          <p:nvPr/>
        </p:nvSpPr>
        <p:spPr>
          <a:xfrm>
            <a:off x="3420858" y="13221519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7306EC9-B294-F2CB-F28A-D9DE5A6F5323}"/>
              </a:ext>
            </a:extLst>
          </p:cNvPr>
          <p:cNvSpPr>
            <a:spLocks noChangeAspect="1"/>
          </p:cNvSpPr>
          <p:nvPr/>
        </p:nvSpPr>
        <p:spPr>
          <a:xfrm>
            <a:off x="1369287" y="129940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2C022C-D8CF-FE26-C541-DDDD5092DBCF}"/>
              </a:ext>
            </a:extLst>
          </p:cNvPr>
          <p:cNvSpPr txBox="1"/>
          <p:nvPr/>
        </p:nvSpPr>
        <p:spPr>
          <a:xfrm>
            <a:off x="1005840" y="13221519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Hollow-site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11ED91B-CEDD-1731-9E43-1C101E164350}"/>
              </a:ext>
            </a:extLst>
          </p:cNvPr>
          <p:cNvSpPr txBox="1"/>
          <p:nvPr/>
        </p:nvSpPr>
        <p:spPr>
          <a:xfrm>
            <a:off x="7507483" y="13503954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slabs/combination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total</a:t>
            </a:r>
          </a:p>
        </p:txBody>
      </p:sp>
      <p:pic>
        <p:nvPicPr>
          <p:cNvPr id="187" name="Picture 1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494BBD5E-FB76-3964-7E66-6A742D58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577932" y="13212760"/>
            <a:ext cx="1570016" cy="287608"/>
          </a:xfrm>
          <a:prstGeom prst="rect">
            <a:avLst/>
          </a:prstGeom>
        </p:spPr>
      </p:pic>
      <p:pic>
        <p:nvPicPr>
          <p:cNvPr id="189" name="Picture 188" descr="A yellow and white circle&#10;&#10;Description automatically generated">
            <a:extLst>
              <a:ext uri="{FF2B5EF4-FFF2-40B4-BE49-F238E27FC236}">
                <a16:creationId xmlns:a16="http://schemas.microsoft.com/office/drawing/2014/main" id="{44121745-C5BD-12B6-C079-651614ACF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75" y="13991451"/>
            <a:ext cx="1962029" cy="1395277"/>
          </a:xfrm>
          <a:prstGeom prst="rect">
            <a:avLst/>
          </a:prstGeom>
        </p:spPr>
      </p:pic>
      <p:pic>
        <p:nvPicPr>
          <p:cNvPr id="190" name="Picture 189" descr="A yellow and red circles&#10;&#10;Description automatically generated">
            <a:extLst>
              <a:ext uri="{FF2B5EF4-FFF2-40B4-BE49-F238E27FC236}">
                <a16:creationId xmlns:a16="http://schemas.microsoft.com/office/drawing/2014/main" id="{98B631E7-B3B0-8D76-DB11-895934A39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531" y="13991451"/>
            <a:ext cx="1904945" cy="1395277"/>
          </a:xfrm>
          <a:prstGeom prst="rect">
            <a:avLst/>
          </a:prstGeom>
        </p:spPr>
      </p:pic>
      <p:pic>
        <p:nvPicPr>
          <p:cNvPr id="191" name="Picture 190" descr="A yellow and red circles&#10;&#10;Description automatically generated">
            <a:extLst>
              <a:ext uri="{FF2B5EF4-FFF2-40B4-BE49-F238E27FC236}">
                <a16:creationId xmlns:a16="http://schemas.microsoft.com/office/drawing/2014/main" id="{76197B8C-2952-5B55-6EEB-BC466EEDA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3701" y="13992467"/>
            <a:ext cx="1904946" cy="1393245"/>
          </a:xfrm>
          <a:prstGeom prst="rect">
            <a:avLst/>
          </a:prstGeom>
        </p:spPr>
      </p:pic>
      <p:pic>
        <p:nvPicPr>
          <p:cNvPr id="192" name="Picture 191" descr="A yellow and white circle&#10;&#10;Description automatically generated">
            <a:extLst>
              <a:ext uri="{FF2B5EF4-FFF2-40B4-BE49-F238E27FC236}">
                <a16:creationId xmlns:a16="http://schemas.microsoft.com/office/drawing/2014/main" id="{F22B11CC-869C-7F90-EE43-748EC8DFB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5874" y="13992467"/>
            <a:ext cx="1914132" cy="1393245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C1B4E6D-10C4-9670-0796-E5E3E2BB4704}"/>
              </a:ext>
            </a:extLst>
          </p:cNvPr>
          <p:cNvGrpSpPr/>
          <p:nvPr/>
        </p:nvGrpSpPr>
        <p:grpSpPr>
          <a:xfrm>
            <a:off x="9917067" y="12351556"/>
            <a:ext cx="1661125" cy="1519684"/>
            <a:chOff x="4629582" y="3637351"/>
            <a:chExt cx="1661125" cy="1519684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1BC53C8-A6D9-905D-FDDE-94970A4EE53D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F7F5571-7A19-C3FA-8B6C-B992D5B4E9F6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A733C9-9024-7E8E-F23C-F448958E78DE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6A05D97-F24A-6BB0-A082-EB9997CDE83E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261FFD9-ECB5-7901-8508-887996A8E753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085BD-A70A-BC86-6ED9-9467B6EA3C17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C84E6A7-D64A-C2C5-C7EC-63E6B99E888E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56BB0B-C1A0-646E-C241-B6B5B57A4858}"/>
                </a:ext>
              </a:extLst>
            </p:cNvPr>
            <p:cNvSpPr txBox="1"/>
            <p:nvPr/>
          </p:nvSpPr>
          <p:spPr>
            <a:xfrm>
              <a:off x="5305025" y="424537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8B03B34-A812-B6C3-7E96-BE25BDD6FF4A}"/>
                </a:ext>
              </a:extLst>
            </p:cNvPr>
            <p:cNvSpPr txBox="1"/>
            <p:nvPr/>
          </p:nvSpPr>
          <p:spPr>
            <a:xfrm>
              <a:off x="5591760" y="474261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5F0CACA-906C-E718-BBAF-2E5819037B6D}"/>
                </a:ext>
              </a:extLst>
            </p:cNvPr>
            <p:cNvSpPr txBox="1"/>
            <p:nvPr/>
          </p:nvSpPr>
          <p:spPr>
            <a:xfrm>
              <a:off x="5034251" y="4742616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771C5A4-4D13-CEFA-BA07-B681238243B7}"/>
                </a:ext>
              </a:extLst>
            </p:cNvPr>
            <p:cNvSpPr txBox="1"/>
            <p:nvPr/>
          </p:nvSpPr>
          <p:spPr>
            <a:xfrm>
              <a:off x="4748665" y="424537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8BA16A-EE32-7159-8166-7E1013C806CC}"/>
                </a:ext>
              </a:extLst>
            </p:cNvPr>
            <p:cNvSpPr txBox="1"/>
            <p:nvPr/>
          </p:nvSpPr>
          <p:spPr>
            <a:xfrm>
              <a:off x="5867934" y="424537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DC7D5AB-F96C-DA4B-DFA7-CC3E9C013370}"/>
                </a:ext>
              </a:extLst>
            </p:cNvPr>
            <p:cNvSpPr txBox="1"/>
            <p:nvPr/>
          </p:nvSpPr>
          <p:spPr>
            <a:xfrm>
              <a:off x="5585590" y="3759197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A7300E4-2089-7BEC-FE0E-5DD64969BC0D}"/>
                </a:ext>
              </a:extLst>
            </p:cNvPr>
            <p:cNvSpPr txBox="1"/>
            <p:nvPr/>
          </p:nvSpPr>
          <p:spPr>
            <a:xfrm>
              <a:off x="5027655" y="3759197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0DE5E61-14B7-8C96-1ED9-D0FBCBF147F3}"/>
              </a:ext>
            </a:extLst>
          </p:cNvPr>
          <p:cNvSpPr txBox="1"/>
          <p:nvPr/>
        </p:nvSpPr>
        <p:spPr>
          <a:xfrm>
            <a:off x="9973265" y="13968997"/>
            <a:ext cx="1726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 ring structure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DBCE5E-8973-16E1-C10A-E6364E019A42}"/>
              </a:ext>
            </a:extLst>
          </p:cNvPr>
          <p:cNvSpPr txBox="1"/>
          <p:nvPr/>
        </p:nvSpPr>
        <p:spPr>
          <a:xfrm>
            <a:off x="9974558" y="14245361"/>
            <a:ext cx="1022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Pt, Pd</a:t>
            </a:r>
          </a:p>
          <a:p>
            <a:r>
              <a:rPr lang="da-D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</a:t>
            </a:r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Ag, Au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198E84C-46F3-87B3-78E2-391271AC0327}"/>
              </a:ext>
            </a:extLst>
          </p:cNvPr>
          <p:cNvSpPr txBox="1"/>
          <p:nvPr/>
        </p:nvSpPr>
        <p:spPr>
          <a:xfrm>
            <a:off x="9973264" y="14751920"/>
            <a:ext cx="1962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Combinations: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PtAu, PtAg, PtAuAg, PdAu, PdAg, PdAuAg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2CDBDD8-D4EB-176A-6C86-6A5AFD364A89}"/>
              </a:ext>
            </a:extLst>
          </p:cNvPr>
          <p:cNvSpPr>
            <a:spLocks noChangeAspect="1"/>
          </p:cNvSpPr>
          <p:nvPr/>
        </p:nvSpPr>
        <p:spPr>
          <a:xfrm>
            <a:off x="6113415" y="1277017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9090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AFABBF0-5CF4-7340-DB84-A9A62FC2602E}"/>
              </a:ext>
            </a:extLst>
          </p:cNvPr>
          <p:cNvSpPr>
            <a:spLocks noChangeAspect="1"/>
          </p:cNvSpPr>
          <p:nvPr/>
        </p:nvSpPr>
        <p:spPr>
          <a:xfrm>
            <a:off x="5901667" y="1264577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606E529A-0440-E5FF-3953-4D718DF88A39}"/>
              </a:ext>
            </a:extLst>
          </p:cNvPr>
          <p:cNvSpPr>
            <a:spLocks noChangeAspect="1"/>
          </p:cNvSpPr>
          <p:nvPr/>
        </p:nvSpPr>
        <p:spPr>
          <a:xfrm>
            <a:off x="6067542" y="1255451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3349CC1-94EE-E094-6372-E13FC60B04E7}"/>
              </a:ext>
            </a:extLst>
          </p:cNvPr>
          <p:cNvCxnSpPr>
            <a:cxnSpLocks/>
          </p:cNvCxnSpPr>
          <p:nvPr/>
        </p:nvCxnSpPr>
        <p:spPr>
          <a:xfrm>
            <a:off x="6272318" y="1308227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678A2F11-089B-4A96-D93A-8D86B40771A8}"/>
              </a:ext>
            </a:extLst>
          </p:cNvPr>
          <p:cNvSpPr>
            <a:spLocks noChangeAspect="1"/>
          </p:cNvSpPr>
          <p:nvPr/>
        </p:nvSpPr>
        <p:spPr>
          <a:xfrm>
            <a:off x="6392721" y="1265439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339E5B3-686E-CD8F-48EA-BD13DEF225AF}"/>
              </a:ext>
            </a:extLst>
          </p:cNvPr>
          <p:cNvSpPr txBox="1"/>
          <p:nvPr/>
        </p:nvSpPr>
        <p:spPr>
          <a:xfrm>
            <a:off x="6034132" y="13229315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EEC37C0-79E2-EF7F-CC7B-622CC7727F4C}"/>
              </a:ext>
            </a:extLst>
          </p:cNvPr>
          <p:cNvCxnSpPr>
            <a:cxnSpLocks/>
          </p:cNvCxnSpPr>
          <p:nvPr/>
        </p:nvCxnSpPr>
        <p:spPr>
          <a:xfrm>
            <a:off x="5747014" y="1309190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0C0B597D-C56C-C153-0359-E76CBC28F38B}"/>
              </a:ext>
            </a:extLst>
          </p:cNvPr>
          <p:cNvSpPr>
            <a:spLocks noChangeAspect="1"/>
          </p:cNvSpPr>
          <p:nvPr/>
        </p:nvSpPr>
        <p:spPr>
          <a:xfrm>
            <a:off x="5690335" y="1299266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9B35227-5D10-345B-BEE0-CFD8D26543B1}"/>
              </a:ext>
            </a:extLst>
          </p:cNvPr>
          <p:cNvSpPr txBox="1"/>
          <p:nvPr/>
        </p:nvSpPr>
        <p:spPr>
          <a:xfrm>
            <a:off x="5317517" y="13220171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Hollow-site</a:t>
            </a:r>
          </a:p>
        </p:txBody>
      </p:sp>
      <p:pic>
        <p:nvPicPr>
          <p:cNvPr id="221" name="Picture 220" descr="A screenshot of a computer&#10;&#10;Description automatically generated">
            <a:extLst>
              <a:ext uri="{FF2B5EF4-FFF2-40B4-BE49-F238E27FC236}">
                <a16:creationId xmlns:a16="http://schemas.microsoft.com/office/drawing/2014/main" id="{E2D8B7DB-738F-1BB5-0DB0-333E65558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019" t="28126" r="25517" b="33229"/>
          <a:stretch/>
        </p:blipFill>
        <p:spPr>
          <a:xfrm>
            <a:off x="9274218" y="2714679"/>
            <a:ext cx="1923052" cy="1408332"/>
          </a:xfrm>
          <a:prstGeom prst="rect">
            <a:avLst/>
          </a:prstGeom>
        </p:spPr>
      </p:pic>
      <p:pic>
        <p:nvPicPr>
          <p:cNvPr id="225" name="Picture 224" descr="A screenshot of a computer&#10;&#10;Description automatically generated">
            <a:extLst>
              <a:ext uri="{FF2B5EF4-FFF2-40B4-BE49-F238E27FC236}">
                <a16:creationId xmlns:a16="http://schemas.microsoft.com/office/drawing/2014/main" id="{4EBC4934-F2D1-0C8E-669D-55EEE26086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524" t="24612" r="25252" b="30857"/>
          <a:stretch/>
        </p:blipFill>
        <p:spPr>
          <a:xfrm>
            <a:off x="7113870" y="5598580"/>
            <a:ext cx="1651817" cy="1375701"/>
          </a:xfrm>
          <a:prstGeom prst="rect">
            <a:avLst/>
          </a:prstGeom>
        </p:spPr>
      </p:pic>
      <p:pic>
        <p:nvPicPr>
          <p:cNvPr id="227" name="Picture 226" descr="A screenshot of a computer&#10;&#10;Description automatically generated">
            <a:extLst>
              <a:ext uri="{FF2B5EF4-FFF2-40B4-BE49-F238E27FC236}">
                <a16:creationId xmlns:a16="http://schemas.microsoft.com/office/drawing/2014/main" id="{E8031F12-58C3-CC9F-7A9C-812C0495D42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029" t="25916" r="24973" b="30864"/>
          <a:stretch/>
        </p:blipFill>
        <p:spPr>
          <a:xfrm>
            <a:off x="4983013" y="5618816"/>
            <a:ext cx="1645388" cy="1335229"/>
          </a:xfrm>
          <a:prstGeom prst="rect">
            <a:avLst/>
          </a:prstGeom>
        </p:spPr>
      </p:pic>
      <p:pic>
        <p:nvPicPr>
          <p:cNvPr id="231" name="Picture 230" descr="A screenshot of a computer&#10;&#10;Description automatically generated">
            <a:extLst>
              <a:ext uri="{FF2B5EF4-FFF2-40B4-BE49-F238E27FC236}">
                <a16:creationId xmlns:a16="http://schemas.microsoft.com/office/drawing/2014/main" id="{1F08D514-913F-C472-ECBE-CC6E0D4105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557" t="24943" r="23782" b="28221"/>
          <a:stretch/>
        </p:blipFill>
        <p:spPr>
          <a:xfrm>
            <a:off x="9444499" y="5616546"/>
            <a:ext cx="1582495" cy="1339764"/>
          </a:xfrm>
          <a:prstGeom prst="rect">
            <a:avLst/>
          </a:prstGeom>
        </p:spPr>
      </p:pic>
      <p:pic>
        <p:nvPicPr>
          <p:cNvPr id="233" name="Picture 232" descr="A screenshot of a computer&#10;&#10;Description automatically generated">
            <a:extLst>
              <a:ext uri="{FF2B5EF4-FFF2-40B4-BE49-F238E27FC236}">
                <a16:creationId xmlns:a16="http://schemas.microsoft.com/office/drawing/2014/main" id="{28F4A654-66EA-FA56-C8BD-45B5B65532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244" t="29495" r="26372" b="33445"/>
          <a:stretch/>
        </p:blipFill>
        <p:spPr>
          <a:xfrm>
            <a:off x="432743" y="2731765"/>
            <a:ext cx="1953964" cy="1374160"/>
          </a:xfrm>
          <a:prstGeom prst="rect">
            <a:avLst/>
          </a:prstGeom>
        </p:spPr>
      </p:pic>
      <p:pic>
        <p:nvPicPr>
          <p:cNvPr id="235" name="Picture 234" descr="A screenshot of a computer&#10;&#10;Description automatically generated">
            <a:extLst>
              <a:ext uri="{FF2B5EF4-FFF2-40B4-BE49-F238E27FC236}">
                <a16:creationId xmlns:a16="http://schemas.microsoft.com/office/drawing/2014/main" id="{F4D44C14-03DC-979A-017B-6375D33A34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648" t="28698" r="23007" b="29017"/>
          <a:stretch/>
        </p:blipFill>
        <p:spPr>
          <a:xfrm>
            <a:off x="6978250" y="2703760"/>
            <a:ext cx="1923052" cy="1430175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DC29387-D779-F347-14C3-FC97852A892A}"/>
              </a:ext>
            </a:extLst>
          </p:cNvPr>
          <p:cNvSpPr txBox="1"/>
          <p:nvPr/>
        </p:nvSpPr>
        <p:spPr>
          <a:xfrm>
            <a:off x="533978" y="2170368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237" name="Picture 2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482E1F-F304-61E9-1326-1C01EC43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24717" y="1848326"/>
            <a:ext cx="1570016" cy="287608"/>
          </a:xfrm>
          <a:prstGeom prst="rect">
            <a:avLst/>
          </a:prstGeom>
        </p:spPr>
      </p:pic>
      <p:sp>
        <p:nvSpPr>
          <p:cNvPr id="238" name="Oval 237">
            <a:extLst>
              <a:ext uri="{FF2B5EF4-FFF2-40B4-BE49-F238E27FC236}">
                <a16:creationId xmlns:a16="http://schemas.microsoft.com/office/drawing/2014/main" id="{A22277A5-BF53-4CAB-691B-1E5F66ABA76B}"/>
              </a:ext>
            </a:extLst>
          </p:cNvPr>
          <p:cNvSpPr>
            <a:spLocks noChangeAspect="1"/>
          </p:cNvSpPr>
          <p:nvPr/>
        </p:nvSpPr>
        <p:spPr>
          <a:xfrm>
            <a:off x="1195840" y="11937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A95C97F-2AAF-06D6-775A-9CB5A4B76C25}"/>
              </a:ext>
            </a:extLst>
          </p:cNvPr>
          <p:cNvCxnSpPr>
            <a:cxnSpLocks/>
          </p:cNvCxnSpPr>
          <p:nvPr/>
        </p:nvCxnSpPr>
        <p:spPr>
          <a:xfrm>
            <a:off x="1400616" y="171404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78096213-68DA-8F2E-0BC8-54178F4F4C9A}"/>
              </a:ext>
            </a:extLst>
          </p:cNvPr>
          <p:cNvSpPr txBox="1"/>
          <p:nvPr/>
        </p:nvSpPr>
        <p:spPr>
          <a:xfrm>
            <a:off x="1561482" y="2170368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sites/slab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3647E0A-7406-3D93-2889-5AAF33CCE73F}"/>
              </a:ext>
            </a:extLst>
          </p:cNvPr>
          <p:cNvSpPr txBox="1"/>
          <p:nvPr/>
        </p:nvSpPr>
        <p:spPr>
          <a:xfrm>
            <a:off x="1113158" y="185842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306DC10-9AE6-B2A4-425C-67BCF1A20C69}"/>
              </a:ext>
            </a:extLst>
          </p:cNvPr>
          <p:cNvSpPr>
            <a:spLocks noChangeAspect="1"/>
          </p:cNvSpPr>
          <p:nvPr/>
        </p:nvSpPr>
        <p:spPr>
          <a:xfrm>
            <a:off x="1241047" y="1405931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D754F13-2C48-6ABD-5D0A-7FA78026D0CC}"/>
              </a:ext>
            </a:extLst>
          </p:cNvPr>
          <p:cNvSpPr>
            <a:spLocks noChangeAspect="1"/>
          </p:cNvSpPr>
          <p:nvPr/>
        </p:nvSpPr>
        <p:spPr>
          <a:xfrm>
            <a:off x="1514751" y="1282050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7DC1BD32-A840-B433-F7A1-0D5B4F93E83B}"/>
              </a:ext>
            </a:extLst>
          </p:cNvPr>
          <p:cNvSpPr>
            <a:spLocks noChangeAspect="1"/>
          </p:cNvSpPr>
          <p:nvPr/>
        </p:nvSpPr>
        <p:spPr>
          <a:xfrm>
            <a:off x="1031003" y="1284762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18AC95D-6230-3A52-EA47-BFEFC9DE10AE}"/>
              </a:ext>
            </a:extLst>
          </p:cNvPr>
          <p:cNvSpPr txBox="1"/>
          <p:nvPr/>
        </p:nvSpPr>
        <p:spPr>
          <a:xfrm>
            <a:off x="9386658" y="2170368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251" name="Picture 250" descr="A picture containing antenna&#10;&#10;Description automatically generated">
            <a:extLst>
              <a:ext uri="{FF2B5EF4-FFF2-40B4-BE49-F238E27FC236}">
                <a16:creationId xmlns:a16="http://schemas.microsoft.com/office/drawing/2014/main" id="{70C7CCD8-6DE0-D6A1-A012-82210C188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450736" y="1848326"/>
            <a:ext cx="1570016" cy="287608"/>
          </a:xfrm>
          <a:prstGeom prst="rect">
            <a:avLst/>
          </a:prstGeom>
        </p:spPr>
      </p:pic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E400F5E-D233-DDAC-D965-EA97EA750657}"/>
              </a:ext>
            </a:extLst>
          </p:cNvPr>
          <p:cNvCxnSpPr>
            <a:cxnSpLocks/>
          </p:cNvCxnSpPr>
          <p:nvPr/>
        </p:nvCxnSpPr>
        <p:spPr>
          <a:xfrm>
            <a:off x="10211327" y="171760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FFE14DD0-A7E5-8785-9C59-690616F13605}"/>
              </a:ext>
            </a:extLst>
          </p:cNvPr>
          <p:cNvSpPr txBox="1"/>
          <p:nvPr/>
        </p:nvSpPr>
        <p:spPr>
          <a:xfrm>
            <a:off x="10449868" y="2170368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sites/slab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826ACF6-1E8E-DB7F-587E-9FF7B407A3FD}"/>
              </a:ext>
            </a:extLst>
          </p:cNvPr>
          <p:cNvSpPr>
            <a:spLocks noChangeAspect="1"/>
          </p:cNvSpPr>
          <p:nvPr/>
        </p:nvSpPr>
        <p:spPr>
          <a:xfrm>
            <a:off x="10154648" y="16183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42ED905-4C04-0539-E0D8-6BAC2E40EA45}"/>
              </a:ext>
            </a:extLst>
          </p:cNvPr>
          <p:cNvSpPr txBox="1"/>
          <p:nvPr/>
        </p:nvSpPr>
        <p:spPr>
          <a:xfrm>
            <a:off x="9800009" y="186757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Hollow-site</a:t>
            </a:r>
          </a:p>
        </p:txBody>
      </p:sp>
      <p:pic>
        <p:nvPicPr>
          <p:cNvPr id="265" name="Picture 264" descr="A picture containing antenna&#10;&#10;Description automatically generated">
            <a:extLst>
              <a:ext uri="{FF2B5EF4-FFF2-40B4-BE49-F238E27FC236}">
                <a16:creationId xmlns:a16="http://schemas.microsoft.com/office/drawing/2014/main" id="{E35221DD-674F-FEF4-9732-F8B07DD0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244232" y="1848326"/>
            <a:ext cx="1570016" cy="287608"/>
          </a:xfrm>
          <a:prstGeom prst="rect">
            <a:avLst/>
          </a:prstGeom>
        </p:spPr>
      </p:pic>
      <p:sp>
        <p:nvSpPr>
          <p:cNvPr id="266" name="Oval 265">
            <a:extLst>
              <a:ext uri="{FF2B5EF4-FFF2-40B4-BE49-F238E27FC236}">
                <a16:creationId xmlns:a16="http://schemas.microsoft.com/office/drawing/2014/main" id="{99C68F86-E4DF-3E8F-9BCA-34D12E8F0675}"/>
              </a:ext>
            </a:extLst>
          </p:cNvPr>
          <p:cNvSpPr>
            <a:spLocks noChangeAspect="1"/>
          </p:cNvSpPr>
          <p:nvPr/>
        </p:nvSpPr>
        <p:spPr>
          <a:xfrm>
            <a:off x="7812928" y="1412564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9F60110-4338-1724-7D24-16A909FF73FE}"/>
              </a:ext>
            </a:extLst>
          </p:cNvPr>
          <p:cNvCxnSpPr>
            <a:cxnSpLocks/>
          </p:cNvCxnSpPr>
          <p:nvPr/>
        </p:nvCxnSpPr>
        <p:spPr>
          <a:xfrm>
            <a:off x="7971831" y="172466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75AD8A80-9512-8010-62A4-5A9BC79F57F2}"/>
              </a:ext>
            </a:extLst>
          </p:cNvPr>
          <p:cNvSpPr>
            <a:spLocks noChangeAspect="1"/>
          </p:cNvSpPr>
          <p:nvPr/>
        </p:nvSpPr>
        <p:spPr>
          <a:xfrm>
            <a:off x="7845831" y="1154663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44642B4-4510-BA88-1D13-B6CA218F1401}"/>
              </a:ext>
            </a:extLst>
          </p:cNvPr>
          <p:cNvSpPr txBox="1"/>
          <p:nvPr/>
        </p:nvSpPr>
        <p:spPr>
          <a:xfrm>
            <a:off x="7688929" y="1858426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9E4DAED-EB0E-8060-8291-597B4E2A2C3D}"/>
              </a:ext>
            </a:extLst>
          </p:cNvPr>
          <p:cNvSpPr txBox="1"/>
          <p:nvPr/>
        </p:nvSpPr>
        <p:spPr>
          <a:xfrm>
            <a:off x="4987025" y="5021211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395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277" name="Picture 276" descr="A picture containing antenna&#10;&#10;Description automatically generated">
            <a:extLst>
              <a:ext uri="{FF2B5EF4-FFF2-40B4-BE49-F238E27FC236}">
                <a16:creationId xmlns:a16="http://schemas.microsoft.com/office/drawing/2014/main" id="{25267235-EA69-0CB7-9FE1-7FB9A5D81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037727" y="4749394"/>
            <a:ext cx="1570016" cy="287608"/>
          </a:xfrm>
          <a:prstGeom prst="rect">
            <a:avLst/>
          </a:prstGeom>
        </p:spPr>
      </p:pic>
      <p:sp>
        <p:nvSpPr>
          <p:cNvPr id="279" name="Oval 278">
            <a:extLst>
              <a:ext uri="{FF2B5EF4-FFF2-40B4-BE49-F238E27FC236}">
                <a16:creationId xmlns:a16="http://schemas.microsoft.com/office/drawing/2014/main" id="{B388E181-E915-8912-407B-0A413ED54488}"/>
              </a:ext>
            </a:extLst>
          </p:cNvPr>
          <p:cNvSpPr>
            <a:spLocks noChangeAspect="1"/>
          </p:cNvSpPr>
          <p:nvPr/>
        </p:nvSpPr>
        <p:spPr>
          <a:xfrm>
            <a:off x="5595913" y="432703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84EA0AC-FCFC-66E3-626E-FA12A8FE037C}"/>
              </a:ext>
            </a:extLst>
          </p:cNvPr>
          <p:cNvCxnSpPr>
            <a:cxnSpLocks/>
          </p:cNvCxnSpPr>
          <p:nvPr/>
        </p:nvCxnSpPr>
        <p:spPr>
          <a:xfrm>
            <a:off x="5805218" y="461677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EFA30702-BB98-2148-E6A4-DFA560A7A54B}"/>
              </a:ext>
            </a:extLst>
          </p:cNvPr>
          <p:cNvSpPr txBox="1"/>
          <p:nvPr/>
        </p:nvSpPr>
        <p:spPr>
          <a:xfrm>
            <a:off x="5518284" y="4768638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68E2CBB-2B05-5E59-BF7A-A9B897239699}"/>
              </a:ext>
            </a:extLst>
          </p:cNvPr>
          <p:cNvSpPr>
            <a:spLocks noChangeAspect="1"/>
          </p:cNvSpPr>
          <p:nvPr/>
        </p:nvSpPr>
        <p:spPr>
          <a:xfrm>
            <a:off x="5672461" y="436200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17B367D-E8A9-B90E-797C-F35882277831}"/>
              </a:ext>
            </a:extLst>
          </p:cNvPr>
          <p:cNvSpPr txBox="1"/>
          <p:nvPr/>
        </p:nvSpPr>
        <p:spPr>
          <a:xfrm>
            <a:off x="7166114" y="2170368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E1829FC-E7E5-14AB-5DB7-919D03DFDA32}"/>
              </a:ext>
            </a:extLst>
          </p:cNvPr>
          <p:cNvSpPr txBox="1"/>
          <p:nvPr/>
        </p:nvSpPr>
        <p:spPr>
          <a:xfrm>
            <a:off x="8205724" y="2170368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sites/slab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63681B8-0D7C-7923-072E-63558B8746D6}"/>
              </a:ext>
            </a:extLst>
          </p:cNvPr>
          <p:cNvSpPr txBox="1"/>
          <p:nvPr/>
        </p:nvSpPr>
        <p:spPr>
          <a:xfrm>
            <a:off x="7189518" y="5021211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291" name="Picture 290" descr="A picture containing antenna&#10;&#10;Description automatically generated">
            <a:extLst>
              <a:ext uri="{FF2B5EF4-FFF2-40B4-BE49-F238E27FC236}">
                <a16:creationId xmlns:a16="http://schemas.microsoft.com/office/drawing/2014/main" id="{68C2E96C-C84E-C54C-5993-5EBEF284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244232" y="4749394"/>
            <a:ext cx="1570016" cy="287608"/>
          </a:xfrm>
          <a:prstGeom prst="rect">
            <a:avLst/>
          </a:prstGeom>
        </p:spPr>
      </p:pic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60F1F8EF-6838-B4F2-2781-2A2BACA9E3E1}"/>
              </a:ext>
            </a:extLst>
          </p:cNvPr>
          <p:cNvCxnSpPr>
            <a:cxnSpLocks/>
          </p:cNvCxnSpPr>
          <p:nvPr/>
        </p:nvCxnSpPr>
        <p:spPr>
          <a:xfrm>
            <a:off x="7978207" y="4616089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E03F860D-97CA-CF5C-E00A-A5DD12D39A2B}"/>
              </a:ext>
            </a:extLst>
          </p:cNvPr>
          <p:cNvSpPr txBox="1"/>
          <p:nvPr/>
        </p:nvSpPr>
        <p:spPr>
          <a:xfrm>
            <a:off x="7562257" y="4768638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Hollow-site</a:t>
            </a: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54D9C3F-4D99-CE7B-DFEF-CC9880A54CEE}"/>
              </a:ext>
            </a:extLst>
          </p:cNvPr>
          <p:cNvSpPr>
            <a:spLocks noChangeAspect="1"/>
          </p:cNvSpPr>
          <p:nvPr/>
        </p:nvSpPr>
        <p:spPr>
          <a:xfrm>
            <a:off x="7845450" y="436132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1" name="Picture 300" descr="A screenshot of a computer&#10;&#10;Description automatically generated">
            <a:extLst>
              <a:ext uri="{FF2B5EF4-FFF2-40B4-BE49-F238E27FC236}">
                <a16:creationId xmlns:a16="http://schemas.microsoft.com/office/drawing/2014/main" id="{02C1141D-22AA-02FC-0F4A-6EAB11809AA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870" t="29248" r="23680" b="29200"/>
          <a:stretch/>
        </p:blipFill>
        <p:spPr>
          <a:xfrm>
            <a:off x="2574567" y="2723901"/>
            <a:ext cx="1874520" cy="1389888"/>
          </a:xfrm>
          <a:prstGeom prst="rect">
            <a:avLst/>
          </a:prstGeom>
        </p:spPr>
      </p:pic>
      <p:pic>
        <p:nvPicPr>
          <p:cNvPr id="303" name="Picture 302" descr="A screenshot of a computer&#10;&#10;Description automatically generated">
            <a:extLst>
              <a:ext uri="{FF2B5EF4-FFF2-40B4-BE49-F238E27FC236}">
                <a16:creationId xmlns:a16="http://schemas.microsoft.com/office/drawing/2014/main" id="{64EE2859-6AEF-9DC8-04AC-ACCA528D6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8599" t="28593" r="26536" b="32969"/>
          <a:stretch/>
        </p:blipFill>
        <p:spPr>
          <a:xfrm>
            <a:off x="4896550" y="2725228"/>
            <a:ext cx="1818319" cy="1387239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551DD23A-A770-99D3-2069-341F89E2969E}"/>
              </a:ext>
            </a:extLst>
          </p:cNvPr>
          <p:cNvSpPr txBox="1"/>
          <p:nvPr/>
        </p:nvSpPr>
        <p:spPr>
          <a:xfrm>
            <a:off x="2744690" y="2170368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pure metal slabs</a:t>
            </a:r>
          </a:p>
        </p:txBody>
      </p:sp>
      <p:pic>
        <p:nvPicPr>
          <p:cNvPr id="305" name="Picture 304" descr="A picture containing antenna&#10;&#10;Description automatically generated">
            <a:extLst>
              <a:ext uri="{FF2B5EF4-FFF2-40B4-BE49-F238E27FC236}">
                <a16:creationId xmlns:a16="http://schemas.microsoft.com/office/drawing/2014/main" id="{742452B8-71A4-537E-BE7A-0B38E2A0E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831222" y="1848326"/>
            <a:ext cx="1570016" cy="287608"/>
          </a:xfrm>
          <a:prstGeom prst="rect">
            <a:avLst/>
          </a:prstGeom>
        </p:spPr>
      </p:pic>
      <p:sp>
        <p:nvSpPr>
          <p:cNvPr id="306" name="Oval 305">
            <a:extLst>
              <a:ext uri="{FF2B5EF4-FFF2-40B4-BE49-F238E27FC236}">
                <a16:creationId xmlns:a16="http://schemas.microsoft.com/office/drawing/2014/main" id="{27BDD88C-6C1B-B4B3-3C6E-1559086ADA5A}"/>
              </a:ext>
            </a:extLst>
          </p:cNvPr>
          <p:cNvSpPr>
            <a:spLocks noChangeAspect="1"/>
          </p:cNvSpPr>
          <p:nvPr/>
        </p:nvSpPr>
        <p:spPr>
          <a:xfrm>
            <a:off x="3500257" y="11624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CA28C70-64E6-2197-03C5-EE1062432C8B}"/>
              </a:ext>
            </a:extLst>
          </p:cNvPr>
          <p:cNvCxnSpPr>
            <a:cxnSpLocks/>
          </p:cNvCxnSpPr>
          <p:nvPr/>
        </p:nvCxnSpPr>
        <p:spPr>
          <a:xfrm>
            <a:off x="3330129" y="171933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E1C3CAB2-2EA2-4C4C-06F8-A214CFC5604A}"/>
              </a:ext>
            </a:extLst>
          </p:cNvPr>
          <p:cNvSpPr txBox="1"/>
          <p:nvPr/>
        </p:nvSpPr>
        <p:spPr>
          <a:xfrm>
            <a:off x="3766347" y="2170368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sites/slab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E5C1074-B6C6-714D-CA07-76777EDA0641}"/>
              </a:ext>
            </a:extLst>
          </p:cNvPr>
          <p:cNvSpPr txBox="1"/>
          <p:nvPr/>
        </p:nvSpPr>
        <p:spPr>
          <a:xfrm>
            <a:off x="3286300" y="1858426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8891E24-9D8D-B3EB-FE32-76F619AFB85B}"/>
              </a:ext>
            </a:extLst>
          </p:cNvPr>
          <p:cNvSpPr>
            <a:spLocks noChangeAspect="1"/>
          </p:cNvSpPr>
          <p:nvPr/>
        </p:nvSpPr>
        <p:spPr>
          <a:xfrm>
            <a:off x="3405362" y="1273758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99D5149-DFA0-004F-F641-75C844D81A73}"/>
              </a:ext>
            </a:extLst>
          </p:cNvPr>
          <p:cNvSpPr>
            <a:spLocks noChangeAspect="1"/>
          </p:cNvSpPr>
          <p:nvPr/>
        </p:nvSpPr>
        <p:spPr>
          <a:xfrm>
            <a:off x="3682008" y="147021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7E54904-2A28-2732-8251-0C9BBD01DE1C}"/>
              </a:ext>
            </a:extLst>
          </p:cNvPr>
          <p:cNvSpPr>
            <a:spLocks noChangeAspect="1"/>
          </p:cNvSpPr>
          <p:nvPr/>
        </p:nvSpPr>
        <p:spPr>
          <a:xfrm>
            <a:off x="3198260" y="147292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E85D8BC-A17D-23D5-A45D-AF836E3BEDDF}"/>
              </a:ext>
            </a:extLst>
          </p:cNvPr>
          <p:cNvSpPr txBox="1"/>
          <p:nvPr/>
        </p:nvSpPr>
        <p:spPr>
          <a:xfrm>
            <a:off x="4955402" y="2170368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316" name="Picture 3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95F18AD-7A68-23DB-813B-3A00144D2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037727" y="1848326"/>
            <a:ext cx="1570016" cy="287608"/>
          </a:xfrm>
          <a:prstGeom prst="rect">
            <a:avLst/>
          </a:prstGeom>
        </p:spPr>
      </p:pic>
      <p:sp>
        <p:nvSpPr>
          <p:cNvPr id="317" name="Oval 316">
            <a:extLst>
              <a:ext uri="{FF2B5EF4-FFF2-40B4-BE49-F238E27FC236}">
                <a16:creationId xmlns:a16="http://schemas.microsoft.com/office/drawing/2014/main" id="{5BCC672A-53CB-4999-FAF4-DE40F207B691}"/>
              </a:ext>
            </a:extLst>
          </p:cNvPr>
          <p:cNvSpPr>
            <a:spLocks noChangeAspect="1"/>
          </p:cNvSpPr>
          <p:nvPr/>
        </p:nvSpPr>
        <p:spPr>
          <a:xfrm>
            <a:off x="5747263" y="110933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1F9A12D8-F3DB-8C28-D750-13EA17302320}"/>
              </a:ext>
            </a:extLst>
          </p:cNvPr>
          <p:cNvCxnSpPr>
            <a:cxnSpLocks/>
          </p:cNvCxnSpPr>
          <p:nvPr/>
        </p:nvCxnSpPr>
        <p:spPr>
          <a:xfrm>
            <a:off x="5790836" y="172956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257BE79C-567E-0169-1043-AFA6A072D684}"/>
              </a:ext>
            </a:extLst>
          </p:cNvPr>
          <p:cNvSpPr txBox="1"/>
          <p:nvPr/>
        </p:nvSpPr>
        <p:spPr>
          <a:xfrm>
            <a:off x="5976304" y="2170368"/>
            <a:ext cx="10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sites/slab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F3B25AA1-9BD3-C6B0-DE86-9729A5F1EF31}"/>
              </a:ext>
            </a:extLst>
          </p:cNvPr>
          <p:cNvSpPr txBox="1"/>
          <p:nvPr/>
        </p:nvSpPr>
        <p:spPr>
          <a:xfrm>
            <a:off x="5527428" y="1867570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On-top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67096DED-5816-2509-6DE1-85958D72544A}"/>
              </a:ext>
            </a:extLst>
          </p:cNvPr>
          <p:cNvSpPr>
            <a:spLocks noChangeAspect="1"/>
          </p:cNvSpPr>
          <p:nvPr/>
        </p:nvSpPr>
        <p:spPr>
          <a:xfrm>
            <a:off x="5756256" y="1181978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0BF3F805-F36E-9BC6-1AF4-F4DEAC44E34F}"/>
              </a:ext>
            </a:extLst>
          </p:cNvPr>
          <p:cNvSpPr>
            <a:spLocks noChangeAspect="1"/>
          </p:cNvSpPr>
          <p:nvPr/>
        </p:nvSpPr>
        <p:spPr>
          <a:xfrm>
            <a:off x="5657460" y="1468419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9F077CB-95C2-8788-FC26-3A22BB77DB83}"/>
              </a:ext>
            </a:extLst>
          </p:cNvPr>
          <p:cNvSpPr>
            <a:spLocks noChangeAspect="1"/>
          </p:cNvSpPr>
          <p:nvPr/>
        </p:nvSpPr>
        <p:spPr>
          <a:xfrm>
            <a:off x="6071054" y="121683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F69E5E-9090-0B7C-7F4E-4D2629116FB0}"/>
              </a:ext>
            </a:extLst>
          </p:cNvPr>
          <p:cNvCxnSpPr>
            <a:cxnSpLocks/>
          </p:cNvCxnSpPr>
          <p:nvPr/>
        </p:nvCxnSpPr>
        <p:spPr>
          <a:xfrm>
            <a:off x="3811713" y="1725429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B6881C-E998-4810-0622-5332768C1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24717" y="4749394"/>
            <a:ext cx="1570016" cy="287608"/>
          </a:xfrm>
          <a:prstGeom prst="rect">
            <a:avLst/>
          </a:prstGeom>
        </p:spPr>
      </p:pic>
      <p:pic>
        <p:nvPicPr>
          <p:cNvPr id="329" name="Picture 3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FE8FCE8-4D8F-7B9D-8204-FC26F35D3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450736" y="4749394"/>
            <a:ext cx="1570016" cy="287608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F87D6773-4A3F-3D06-2D7B-67FEF8CD325F}"/>
              </a:ext>
            </a:extLst>
          </p:cNvPr>
          <p:cNvSpPr txBox="1"/>
          <p:nvPr/>
        </p:nvSpPr>
        <p:spPr>
          <a:xfrm>
            <a:off x="557989" y="5021211"/>
            <a:ext cx="1173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HEA slabs</a:t>
            </a:r>
          </a:p>
        </p:txBody>
      </p:sp>
      <p:pic>
        <p:nvPicPr>
          <p:cNvPr id="332" name="Picture 331" descr="A screenshot of a computer&#10;&#10;Description automatically generated">
            <a:extLst>
              <a:ext uri="{FF2B5EF4-FFF2-40B4-BE49-F238E27FC236}">
                <a16:creationId xmlns:a16="http://schemas.microsoft.com/office/drawing/2014/main" id="{B6A6620F-A9FA-F72E-712B-D98EFC70E01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7871" t="28536" r="25526" b="32204"/>
          <a:stretch/>
        </p:blipFill>
        <p:spPr>
          <a:xfrm>
            <a:off x="485493" y="5588340"/>
            <a:ext cx="1848464" cy="1396181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A10AB394-5E4F-D7D6-9081-327AE3C092B2}"/>
              </a:ext>
            </a:extLst>
          </p:cNvPr>
          <p:cNvSpPr txBox="1"/>
          <p:nvPr/>
        </p:nvSpPr>
        <p:spPr>
          <a:xfrm>
            <a:off x="9381919" y="5021211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525 HEA slabs</a:t>
            </a:r>
          </a:p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pic>
        <p:nvPicPr>
          <p:cNvPr id="339" name="Picture 3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CE6F3-6F35-296C-C4B7-B49546A53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831222" y="4749394"/>
            <a:ext cx="1570016" cy="287608"/>
          </a:xfrm>
          <a:prstGeom prst="rect">
            <a:avLst/>
          </a:prstGeom>
        </p:spPr>
      </p:pic>
      <p:pic>
        <p:nvPicPr>
          <p:cNvPr id="341" name="Picture 340" descr="Bubble chart&#10;&#10;Description automatically generated">
            <a:extLst>
              <a:ext uri="{FF2B5EF4-FFF2-40B4-BE49-F238E27FC236}">
                <a16:creationId xmlns:a16="http://schemas.microsoft.com/office/drawing/2014/main" id="{922B74A0-37CD-544B-BE5B-3D852E697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2589455" y="5529419"/>
            <a:ext cx="1844749" cy="1514018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3F003BD8-9B42-7DD8-E60B-25B9CC5C34E0}"/>
              </a:ext>
            </a:extLst>
          </p:cNvPr>
          <p:cNvSpPr txBox="1"/>
          <p:nvPr/>
        </p:nvSpPr>
        <p:spPr>
          <a:xfrm>
            <a:off x="2780345" y="5030472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pure metal slabs</a:t>
            </a:r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EE1546A2-C101-C85C-AB36-00BD9C5BAF35}"/>
              </a:ext>
            </a:extLst>
          </p:cNvPr>
          <p:cNvSpPr/>
          <p:nvPr/>
        </p:nvSpPr>
        <p:spPr>
          <a:xfrm>
            <a:off x="165493" y="15845463"/>
            <a:ext cx="11854255" cy="3053148"/>
          </a:xfrm>
          <a:prstGeom prst="roundRect">
            <a:avLst>
              <a:gd name="adj" fmla="val 205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DD83725-A11E-C4F5-B6BB-38F4D47F3139}"/>
              </a:ext>
            </a:extLst>
          </p:cNvPr>
          <p:cNvSpPr txBox="1"/>
          <p:nvPr/>
        </p:nvSpPr>
        <p:spPr>
          <a:xfrm>
            <a:off x="149902" y="15818769"/>
            <a:ext cx="1185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surface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molecules</a:t>
            </a:r>
          </a:p>
        </p:txBody>
      </p:sp>
      <p:pic>
        <p:nvPicPr>
          <p:cNvPr id="347" name="Picture 346" descr="A screenshot of a computer&#10;&#10;Description automatically generated">
            <a:extLst>
              <a:ext uri="{FF2B5EF4-FFF2-40B4-BE49-F238E27FC236}">
                <a16:creationId xmlns:a16="http://schemas.microsoft.com/office/drawing/2014/main" id="{511EDF65-46F7-A014-C7D6-D5E0395983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8436" t="27747" r="30130" b="9702"/>
          <a:stretch/>
        </p:blipFill>
        <p:spPr>
          <a:xfrm>
            <a:off x="5747090" y="17190502"/>
            <a:ext cx="673798" cy="1040002"/>
          </a:xfrm>
          <a:prstGeom prst="rect">
            <a:avLst/>
          </a:prstGeom>
        </p:spPr>
      </p:pic>
      <p:pic>
        <p:nvPicPr>
          <p:cNvPr id="351" name="Picture 350" descr="A screenshot of a computer&#10;&#10;Description automatically generated">
            <a:extLst>
              <a:ext uri="{FF2B5EF4-FFF2-40B4-BE49-F238E27FC236}">
                <a16:creationId xmlns:a16="http://schemas.microsoft.com/office/drawing/2014/main" id="{CC18CE93-FF94-E07D-5CA6-A18742AC8D9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463" t="23496" r="17604" b="12454"/>
          <a:stretch/>
        </p:blipFill>
        <p:spPr>
          <a:xfrm>
            <a:off x="568819" y="16960801"/>
            <a:ext cx="1681815" cy="1597724"/>
          </a:xfrm>
          <a:prstGeom prst="rect">
            <a:avLst/>
          </a:prstGeom>
        </p:spPr>
      </p:pic>
      <p:pic>
        <p:nvPicPr>
          <p:cNvPr id="353" name="Picture 352" descr="A screenshot of a computer&#10;&#10;Description automatically generated">
            <a:extLst>
              <a:ext uri="{FF2B5EF4-FFF2-40B4-BE49-F238E27FC236}">
                <a16:creationId xmlns:a16="http://schemas.microsoft.com/office/drawing/2014/main" id="{0EEDFBFC-5F02-FDB5-C961-5A15B685A908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1986" t="46036" r="35935" b="28929"/>
          <a:stretch/>
        </p:blipFill>
        <p:spPr>
          <a:xfrm>
            <a:off x="10354993" y="17552459"/>
            <a:ext cx="616182" cy="374822"/>
          </a:xfrm>
          <a:prstGeom prst="rect">
            <a:avLst/>
          </a:prstGeom>
        </p:spPr>
      </p:pic>
      <p:pic>
        <p:nvPicPr>
          <p:cNvPr id="355" name="Picture 354" descr="A screenshot of a computer&#10;&#10;Description automatically generated">
            <a:extLst>
              <a:ext uri="{FF2B5EF4-FFF2-40B4-BE49-F238E27FC236}">
                <a16:creationId xmlns:a16="http://schemas.microsoft.com/office/drawing/2014/main" id="{D8623194-A089-2B45-ACDC-19CDB41F4C3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9071" t="37448" r="17369" b="12453"/>
          <a:stretch/>
        </p:blipFill>
        <p:spPr>
          <a:xfrm>
            <a:off x="7889043" y="17288056"/>
            <a:ext cx="997794" cy="694782"/>
          </a:xfrm>
          <a:prstGeom prst="rect">
            <a:avLst/>
          </a:prstGeom>
        </p:spPr>
      </p:pic>
      <p:pic>
        <p:nvPicPr>
          <p:cNvPr id="349" name="Picture 348" descr="A screenshot of a computer&#10;&#10;Description automatically generated">
            <a:extLst>
              <a:ext uri="{FF2B5EF4-FFF2-40B4-BE49-F238E27FC236}">
                <a16:creationId xmlns:a16="http://schemas.microsoft.com/office/drawing/2014/main" id="{F79B286E-24BA-59E2-4FA9-058C379CADE1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7379" t="40382" r="13689" b="27948"/>
          <a:stretch/>
        </p:blipFill>
        <p:spPr>
          <a:xfrm>
            <a:off x="3136181" y="17344603"/>
            <a:ext cx="1725363" cy="810461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4A02E036-6F0A-D719-752C-481109D17183}"/>
              </a:ext>
            </a:extLst>
          </p:cNvPr>
          <p:cNvSpPr txBox="1"/>
          <p:nvPr/>
        </p:nvSpPr>
        <p:spPr>
          <a:xfrm>
            <a:off x="680176" y="1843287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DB3397E6-7ADA-10E9-BB59-F1719F304C58}"/>
                  </a:ext>
                </a:extLst>
              </p:cNvPr>
              <p:cNvSpPr txBox="1"/>
              <p:nvPr/>
            </p:nvSpPr>
            <p:spPr>
              <a:xfrm>
                <a:off x="925154" y="16770514"/>
                <a:ext cx="8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DB3397E6-7ADA-10E9-BB59-F1719F304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54" y="16770514"/>
                <a:ext cx="845103" cy="276999"/>
              </a:xfrm>
              <a:prstGeom prst="rect">
                <a:avLst/>
              </a:prstGeom>
              <a:blipFill>
                <a:blip r:embed="rId26"/>
                <a:stretch>
                  <a:fillRect l="-4412" r="-4412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BA6C3493-503E-5147-5268-68A48B9438A2}"/>
                  </a:ext>
                </a:extLst>
              </p:cNvPr>
              <p:cNvSpPr txBox="1"/>
              <p:nvPr/>
            </p:nvSpPr>
            <p:spPr>
              <a:xfrm>
                <a:off x="3629470" y="16770514"/>
                <a:ext cx="458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BA6C3493-503E-5147-5268-68A48B943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70" y="16770514"/>
                <a:ext cx="458395" cy="276999"/>
              </a:xfrm>
              <a:prstGeom prst="rect">
                <a:avLst/>
              </a:prstGeom>
              <a:blipFill>
                <a:blip r:embed="rId27"/>
                <a:stretch>
                  <a:fillRect l="-10526" r="-2632" b="-130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91CBC75F-A730-56E4-31FA-E8B6CE5D8AE0}"/>
                  </a:ext>
                </a:extLst>
              </p:cNvPr>
              <p:cNvSpPr txBox="1"/>
              <p:nvPr/>
            </p:nvSpPr>
            <p:spPr>
              <a:xfrm>
                <a:off x="5947078" y="16770514"/>
                <a:ext cx="356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𝐶𝑂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91CBC75F-A730-56E4-31FA-E8B6CE5D8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078" y="16770514"/>
                <a:ext cx="356701" cy="276999"/>
              </a:xfrm>
              <a:prstGeom prst="rect">
                <a:avLst/>
              </a:prstGeom>
              <a:blipFill>
                <a:blip r:embed="rId28"/>
                <a:stretch>
                  <a:fillRect l="-13793" r="-10345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821C0EF-1BD9-D624-F60B-8FAD9B3AF867}"/>
                  </a:ext>
                </a:extLst>
              </p:cNvPr>
              <p:cNvSpPr txBox="1"/>
              <p:nvPr/>
            </p:nvSpPr>
            <p:spPr>
              <a:xfrm>
                <a:off x="8162990" y="16770514"/>
                <a:ext cx="480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6821C0EF-1BD9-D624-F60B-8FAD9B3A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990" y="16770514"/>
                <a:ext cx="480964" cy="276999"/>
              </a:xfrm>
              <a:prstGeom prst="rect">
                <a:avLst/>
              </a:prstGeom>
              <a:blipFill>
                <a:blip r:embed="rId29"/>
                <a:stretch>
                  <a:fillRect l="-10256" r="-7692" b="-130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B09F2A01-1C08-9450-330B-C2E2EA52F80A}"/>
                  </a:ext>
                </a:extLst>
              </p:cNvPr>
              <p:cNvSpPr txBox="1"/>
              <p:nvPr/>
            </p:nvSpPr>
            <p:spPr>
              <a:xfrm>
                <a:off x="10503170" y="16770514"/>
                <a:ext cx="3198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B09F2A01-1C08-9450-330B-C2E2EA52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170" y="16770514"/>
                <a:ext cx="319831" cy="276999"/>
              </a:xfrm>
              <a:prstGeom prst="rect">
                <a:avLst/>
              </a:prstGeom>
              <a:blipFill>
                <a:blip r:embed="rId30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2" name="TextBox 361">
            <a:extLst>
              <a:ext uri="{FF2B5EF4-FFF2-40B4-BE49-F238E27FC236}">
                <a16:creationId xmlns:a16="http://schemas.microsoft.com/office/drawing/2014/main" id="{53382426-17A5-78C7-36D3-2473CEE85E0B}"/>
              </a:ext>
            </a:extLst>
          </p:cNvPr>
          <p:cNvSpPr txBox="1"/>
          <p:nvPr/>
        </p:nvSpPr>
        <p:spPr>
          <a:xfrm>
            <a:off x="3051240" y="1843287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Calculation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497AF3D-3ACF-F55F-242D-CF3BF0F8C40D}"/>
              </a:ext>
            </a:extLst>
          </p:cNvPr>
          <p:cNvSpPr txBox="1"/>
          <p:nvPr/>
        </p:nvSpPr>
        <p:spPr>
          <a:xfrm>
            <a:off x="5422304" y="1843287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Calculation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3BBDDCB-4986-2CC7-FD7C-28619258E885}"/>
              </a:ext>
            </a:extLst>
          </p:cNvPr>
          <p:cNvSpPr txBox="1"/>
          <p:nvPr/>
        </p:nvSpPr>
        <p:spPr>
          <a:xfrm>
            <a:off x="7793368" y="1843287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Calculation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89A2AFFD-C873-A712-4B76-5DD16157D2C0}"/>
              </a:ext>
            </a:extLst>
          </p:cNvPr>
          <p:cNvSpPr txBox="1"/>
          <p:nvPr/>
        </p:nvSpPr>
        <p:spPr>
          <a:xfrm>
            <a:off x="10164433" y="1843287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Calculation</a:t>
            </a:r>
          </a:p>
        </p:txBody>
      </p:sp>
    </p:spTree>
    <p:extLst>
      <p:ext uri="{BB962C8B-B14F-4D97-AF65-F5344CB8AC3E}">
        <p14:creationId xmlns:p14="http://schemas.microsoft.com/office/powerpoint/2010/main" val="2418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8" grpId="0" animBg="1"/>
      <p:bldP spid="121" grpId="0"/>
      <p:bldP spid="123" grpId="0"/>
      <p:bldP spid="125" grpId="0" animBg="1"/>
      <p:bldP spid="126" grpId="0" animBg="1"/>
      <p:bldP spid="129" grpId="0" animBg="1"/>
      <p:bldP spid="130" grpId="0"/>
      <p:bldP spid="135" grpId="0"/>
      <p:bldP spid="137" grpId="0" animBg="1"/>
      <p:bldP spid="140" grpId="0"/>
      <p:bldP spid="143" grpId="0"/>
      <p:bldP spid="144" grpId="0"/>
      <p:bldP spid="145" grpId="0"/>
      <p:bldP spid="146" grpId="0"/>
      <p:bldP spid="147" grpId="0"/>
      <p:bldP spid="148" grpId="0" animBg="1"/>
      <p:bldP spid="149" grpId="0"/>
      <p:bldP spid="150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236" grpId="0"/>
      <p:bldP spid="238" grpId="0" animBg="1"/>
      <p:bldP spid="241" grpId="0"/>
      <p:bldP spid="244" grpId="0"/>
      <p:bldP spid="247" grpId="0" animBg="1"/>
      <p:bldP spid="248" grpId="0" animBg="1"/>
      <p:bldP spid="249" grpId="0" animBg="1"/>
      <p:bldP spid="250" grpId="0"/>
      <p:bldP spid="255" grpId="0"/>
      <p:bldP spid="259" grpId="0" animBg="1"/>
      <p:bldP spid="260" grpId="0"/>
      <p:bldP spid="266" grpId="0" animBg="1"/>
      <p:bldP spid="270" grpId="0" animBg="1"/>
      <p:bldP spid="273" grpId="0"/>
      <p:bldP spid="276" grpId="0"/>
      <p:bldP spid="279" grpId="0" animBg="1"/>
      <p:bldP spid="284" grpId="0"/>
      <p:bldP spid="287" grpId="0" animBg="1"/>
      <p:bldP spid="288" grpId="0"/>
      <p:bldP spid="289" grpId="0"/>
      <p:bldP spid="290" grpId="0"/>
      <p:bldP spid="295" grpId="0"/>
      <p:bldP spid="297" grpId="0" animBg="1"/>
      <p:bldP spid="304" grpId="0"/>
      <p:bldP spid="306" grpId="0" animBg="1"/>
      <p:bldP spid="308" grpId="0"/>
      <p:bldP spid="311" grpId="0"/>
      <p:bldP spid="312" grpId="0" animBg="1"/>
      <p:bldP spid="313" grpId="0" animBg="1"/>
      <p:bldP spid="314" grpId="0" animBg="1"/>
      <p:bldP spid="315" grpId="0"/>
      <p:bldP spid="317" grpId="0" animBg="1"/>
      <p:bldP spid="319" grpId="0"/>
      <p:bldP spid="322" grpId="0"/>
      <p:bldP spid="323" grpId="0" animBg="1"/>
      <p:bldP spid="324" grpId="0" animBg="1"/>
      <p:bldP spid="325" grpId="0" animBg="1"/>
      <p:bldP spid="333" grpId="0"/>
      <p:bldP spid="337" grpId="0"/>
      <p:bldP spid="34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5678</TotalTime>
  <Words>231</Words>
  <Application>Microsoft Macintosh PowerPoint</Application>
  <PresentationFormat>Custom</PresentationFormat>
  <Paragraphs>90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79</cp:revision>
  <dcterms:created xsi:type="dcterms:W3CDTF">2023-08-11T15:42:05Z</dcterms:created>
  <dcterms:modified xsi:type="dcterms:W3CDTF">2023-08-15T14:20:17Z</dcterms:modified>
</cp:coreProperties>
</file>